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66" d="100"/>
          <a:sy n="66" d="100"/>
        </p:scale>
        <p:origin x="952" y="3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eresa Amoah" userId="bcffaa42-8076-4876-8cf2-9eefb829b84f" providerId="ADAL" clId="{037035B7-1AD1-4464-9EC2-27FFF0E8A652}"/>
    <pc:docChg chg="modSld">
      <pc:chgData name="Theresa Amoah" userId="bcffaa42-8076-4876-8cf2-9eefb829b84f" providerId="ADAL" clId="{037035B7-1AD1-4464-9EC2-27FFF0E8A652}" dt="2025-07-05T19:35:11.252" v="71" actId="20577"/>
      <pc:docMkLst>
        <pc:docMk/>
      </pc:docMkLst>
      <pc:sldChg chg="modSp mod">
        <pc:chgData name="Theresa Amoah" userId="bcffaa42-8076-4876-8cf2-9eefb829b84f" providerId="ADAL" clId="{037035B7-1AD1-4464-9EC2-27FFF0E8A652}" dt="2025-07-05T19:35:11.252" v="71" actId="20577"/>
        <pc:sldMkLst>
          <pc:docMk/>
          <pc:sldMk cId="2121793513" sldId="2147469968"/>
        </pc:sldMkLst>
        <pc:spChg chg="mod">
          <ac:chgData name="Theresa Amoah" userId="bcffaa42-8076-4876-8cf2-9eefb829b84f" providerId="ADAL" clId="{037035B7-1AD1-4464-9EC2-27FFF0E8A652}" dt="2025-07-05T19:35:11.252" v="71" actId="20577"/>
          <ac:spMkLst>
            <pc:docMk/>
            <pc:sldMk cId="2121793513" sldId="2147469968"/>
            <ac:spMk id="25" creationId="{96604EB6-529A-01D3-67FD-A2E2F9A3191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Placeholder 36" descr="A person with braids wearing a red shirt and a black jacket&#10;&#10;Description automatically generated">
            <a:extLst>
              <a:ext uri="{FF2B5EF4-FFF2-40B4-BE49-F238E27FC236}">
                <a16:creationId xmlns:a16="http://schemas.microsoft.com/office/drawing/2014/main" id="{F0BDF0C8-C8F6-8ACB-B82A-90725CD66C4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2500" b="12500"/>
          <a:stretch>
            <a:fillRect/>
          </a:stretch>
        </p:blipFill>
        <p:spPr/>
      </p:pic>
      <p:pic>
        <p:nvPicPr>
          <p:cNvPr id="33" name="Picture Placeholder 32" descr="Two women standing outside in front of a building&#10;&#10;Description automatically generated">
            <a:extLst>
              <a:ext uri="{FF2B5EF4-FFF2-40B4-BE49-F238E27FC236}">
                <a16:creationId xmlns:a16="http://schemas.microsoft.com/office/drawing/2014/main" id="{BAFD774F-4729-984A-2F3A-01983CDABBF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3862" b="13862"/>
          <a:stretch>
            <a:fillRect/>
          </a:stretch>
        </p:blipFill>
        <p:spPr/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3E0C8B69-12BB-8246-6C39-C5D3FE86A08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28317" b="28317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rgbClr val="4A4A49"/>
              </a:solidFill>
              <a:latin typeface="Century Gothic" panose="020F03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ZONAL HEAD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rgbClr val="4A4A49"/>
              </a:solidFill>
              <a:latin typeface="Century Gothic" panose="020F03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7MONTH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WWBG AND MY-HELP YOUR-HELP FOUNDATION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THE ROLE PRESENTED A STRONG OPPORTUNITY FOR CAREER GROWTH. IT ALLOWS ME TO TAKE ON GREATER LEADERSHIP RESPONSIBILITES.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rgbClr val="4A4A49"/>
              </a:solidFill>
              <a:latin typeface="Century Gothic" panose="020F03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FAMILY, PATNER AND MY-HELP FOUNDATION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READING, </a:t>
            </a:r>
            <a:r>
              <a:rPr lang="en-US" sz="1200" b="0">
                <a:solidFill>
                  <a:srgbClr val="4A4A49"/>
                </a:solidFill>
                <a:latin typeface="Century Gothic" panose="020F0302020204030204"/>
              </a:rPr>
              <a:t>COOKING AND SHARING WITH THE NEEDY AND THE LESS PRIVILLAGE  </a:t>
            </a:r>
            <a:endParaRPr lang="en-US" sz="1200" b="0" dirty="0">
              <a:solidFill>
                <a:srgbClr val="4A4A49"/>
              </a:solidFill>
              <a:latin typeface="Century Gothic" panose="020F03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HOT COFFEE WITH A TOAST, FUFU AND GROUNDUNT SOUP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FRAGRANCE BY DUNSIN OYEKAN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THERESA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AMOAH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‘what name you prefer to be called’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8309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KOFI KIN</a:t>
            </a: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AATA’S MUSIC IS ALWAYS ON MY PLAYLIST – HIS LYRICS HIT DEEP AND VIBE JUST RIGHT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11896</TotalTime>
  <Words>168</Words>
  <Application>Microsoft Office PowerPoint</Application>
  <PresentationFormat>Widescreen</PresentationFormat>
  <Paragraphs>29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Theresa Amoah</cp:lastModifiedBy>
  <cp:revision>78</cp:revision>
  <dcterms:created xsi:type="dcterms:W3CDTF">2022-11-27T12:58:00Z</dcterms:created>
  <dcterms:modified xsi:type="dcterms:W3CDTF">2025-07-05T19:35:18Z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